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A966-CD72-A5D0-12EC-8D1F2373A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CD2686-32AE-EA5B-B97B-F6CE3450CA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B2E41-F057-955A-C3B0-CF499AA7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9FBA-8617-A97A-1857-4CBD4045B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A0D4-0547-5AF7-3143-474D9695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8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E645E-961A-6EDA-44F4-5D99FF606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A10DA-35B8-95EE-9EAF-759F7F5EC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7003B-3E4A-08DA-A7F0-9A9B60A5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2249-E70D-31BF-75EB-DD23F198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33160-71C0-879E-9682-3BBE680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3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31E06E-B65A-C777-1961-CDB4EF0E0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FB849-3E26-B01E-6248-7EF6EC01E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B061E-D4B2-C13E-EDCF-0E44877D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912F3-E55E-1140-61B5-55ABF9C7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C006D-43D6-9C02-A813-CB6B54C0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83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2D90-DC4D-32EB-7520-8A985476D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73F2-342E-F8C8-201C-0F0C2C8F8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3017B-4C77-E34A-1284-168DC70A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0316E-2850-80A8-18CC-7C38FBE9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41D24-EFB2-A16F-6410-33E74345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22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6E14-9C05-E9E6-A86D-2958819D0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C52BE-4C4D-8AE3-10F2-FFA49F239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7C1B-97FE-1F32-594F-8E79ED61A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650D4-015D-CAAE-34A4-0DDD9695A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9E62-2594-9514-3F27-13F971D0B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1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2E9F3-4903-0B08-05DA-71B5E43B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71ADC-AAC1-68F9-A937-A3BFABD2E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A24AB-0184-06E8-46CA-BA8FE85B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D79A1-0915-C62D-1E02-30828296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0DBA8-1302-84D7-3098-75468EA1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1B0F4-233C-9B13-3D32-39F43C0AD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04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36B8-B718-9924-6193-390A56BB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A7DFA-92BC-6E2F-7AD5-6916F490C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93A6C-29BE-67B8-1874-8263D72A1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59DC5-A12A-9471-F234-33722B862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10122A-0BF9-7ECC-E24F-7E1A23D67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3CFCA-0D73-5F63-2C33-199F52667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CF9727-94C0-1CF7-9677-BE028B06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51F6A-6DBE-F0A7-FD62-5C2DF6F3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29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98220-225B-5895-77EE-255C2E58C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B1EA1-2E1F-1BAA-A28A-21D01CDC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1ECFF-9183-4973-F7D7-A450887C8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A738E-EB1E-B7EB-B55E-5057C45E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0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F81FF6-AB7B-B455-4E3F-B8B3D94D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24D937-D493-EB53-98DA-DEFB84CD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7FF5A-F07B-E4CD-95D6-A477F4D9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EE13-3AF3-55F9-929F-0E9BA72D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C2168-A6BC-ACF9-2C8B-7FA98E0E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E424C-6C8E-ED8B-F323-033F8ECDD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DC7C2-21F6-C95A-DDB1-3DA097579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78B0D-C8A2-E8F4-32EB-723E5411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736AD-BA28-13B5-7BA1-F86A63B4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56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EBB15-831C-A499-8498-0E121F28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B8120-59B9-DEC9-0DA5-8B413E863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976DE5-C01D-83A1-180E-0DC2D18D9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47FEC-1337-BEC6-7173-4EB0AC87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A2A1A-3E00-0A92-1A52-67CB5605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C8EBD-03C5-828C-2A14-F2566ABE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5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A8165F-BE1F-2951-BCC0-56D695B4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873D8-4B7D-332A-6188-BDFA27193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F9B83-1B7B-B0FD-BFFC-4F26EEB66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405B5-B097-23F8-998B-BFCC8DFE9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3D5F-4E00-61DB-38B9-848A4852C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1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ellphone with many icons around it&#10;&#10;Description automatically generated">
            <a:extLst>
              <a:ext uri="{FF2B5EF4-FFF2-40B4-BE49-F238E27FC236}">
                <a16:creationId xmlns:a16="http://schemas.microsoft.com/office/drawing/2014/main" id="{EFF4A454-8930-774B-8EA4-B28F41F4F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r="9089" b="12510"/>
          <a:stretch/>
        </p:blipFill>
        <p:spPr>
          <a:xfrm>
            <a:off x="3739896" y="10"/>
            <a:ext cx="8452104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DA25A-1D89-AD88-BE4A-0655AE1FD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23184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Social Media</a:t>
            </a:r>
            <a:br>
              <a:rPr lang="en-US" sz="4800" dirty="0">
                <a:solidFill>
                  <a:schemeClr val="bg1"/>
                </a:solidFill>
              </a:rPr>
            </a:b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Course: Mobile Web Content and Dev</a:t>
            </a:r>
            <a:br>
              <a:rPr lang="en-US" sz="18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Professor: Mr. Llesh Miraj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6B5F9-C3DD-8329-7929-3F638FAE7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762629"/>
            <a:ext cx="4023359" cy="2318434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Team 4: 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Ravi Shankar, Dhwarakesh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Pereira, Dylan 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Keya HarshadPatel,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Harsh Patel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11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chemeClr val="bg1"/>
                </a:solidFill>
                <a:effectLst/>
              </a:rPr>
              <a:t>Project Objectives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Creating a user-friendly social media platform.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Implementing essential features for user interaction.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security and privacy of user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Providing a seamless user experience across devices.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494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</a:rPr>
              <a:t>Features Overview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Separate user accounts with hashed passwords.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Like/unlike functionality for posts.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Commenting system with the ability to delete comments.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Post management options (editing and deletion).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Profile management including password change.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Authentication using access tokens.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8220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>
                <a:solidFill>
                  <a:schemeClr val="bg1"/>
                </a:solidFill>
                <a:effectLst/>
              </a:rPr>
              <a:t>User Authentication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User authentication is crucial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Protecting user accounts from unauthorized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data security and privacy.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Authentication is done using access tokens generated during login.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62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  <a:latin typeface="Söhne"/>
              </a:rPr>
              <a:t>Mobile Accessibility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Our Social Media App is designed to be accessible in mobile view, providing users with: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Seamless experience across devices.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Responsive design for optimal viewing on smartphones and tablets.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Mobile accessibility ensures that users can stay connected and engaged on the go, enhancing the overall user experience.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bg1"/>
              </a:solidFill>
              <a:effectLst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7863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Live Demo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6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92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5F09183-2FA5-48C8-82F3-70277B0F9C40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203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Söhne</vt:lpstr>
      <vt:lpstr>Wingdings</vt:lpstr>
      <vt:lpstr>Office Theme</vt:lpstr>
      <vt:lpstr>Social Media  Course: Mobile Web Content and Dev  Professor: Mr. Llesh Miraj</vt:lpstr>
      <vt:lpstr>Project Objectives</vt:lpstr>
      <vt:lpstr>Features Overview</vt:lpstr>
      <vt:lpstr>User Authentication</vt:lpstr>
      <vt:lpstr>Mobile Accessibility</vt:lpstr>
      <vt:lpstr>Live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 Course: Mobile Web Content and Dev  Professor: Mr. Llesh Miraj</dc:title>
  <dc:creator>DHWARAKESH RAVI SHANKAR</dc:creator>
  <cp:lastModifiedBy>DHWARAKESH RAVI SHANKAR</cp:lastModifiedBy>
  <cp:revision>3</cp:revision>
  <dcterms:created xsi:type="dcterms:W3CDTF">2024-03-15T21:14:21Z</dcterms:created>
  <dcterms:modified xsi:type="dcterms:W3CDTF">2024-05-10T22:17:23Z</dcterms:modified>
</cp:coreProperties>
</file>

<file path=docProps/thumbnail.jpeg>
</file>